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8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844B0-0B91-2242-AEA3-6A30D1838AC0}" type="datetimeFigureOut">
              <a:rPr lang="en-US" smtClean="0"/>
              <a:pPr/>
              <a:t>30/08/16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E7863-8D40-0649-BF1A-4DFEC8A15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Apple Casual"/>
              </a:rPr>
              <a:t>Logo Design</a:t>
            </a:r>
            <a:endParaRPr lang="en-US" sz="6600" dirty="0">
              <a:latin typeface="Apple Casu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Logo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Design a logo for you!  This logo will be all about you!  It will be </a:t>
            </a:r>
            <a:r>
              <a:rPr lang="en-US" dirty="0"/>
              <a:t>a</a:t>
            </a:r>
            <a:r>
              <a:rPr lang="en-US" dirty="0" smtClean="0"/>
              <a:t> symbol of who you are.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So…who are you?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9870"/>
            <a:ext cx="8229600" cy="562629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Think about:</a:t>
            </a:r>
          </a:p>
          <a:p>
            <a:pPr>
              <a:buNone/>
            </a:pPr>
            <a:r>
              <a:rPr lang="en-US" sz="2800" dirty="0" smtClean="0"/>
              <a:t>1. Your </a:t>
            </a:r>
            <a:r>
              <a:rPr lang="en-US" sz="2800" dirty="0" err="1" smtClean="0"/>
              <a:t>favourite</a:t>
            </a:r>
            <a:r>
              <a:rPr lang="en-US" sz="2800" dirty="0" smtClean="0"/>
              <a:t> </a:t>
            </a:r>
            <a:r>
              <a:rPr lang="en-US" sz="2800" dirty="0" err="1" smtClean="0"/>
              <a:t>colour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2. Your </a:t>
            </a:r>
            <a:r>
              <a:rPr lang="en-US" sz="2800" dirty="0" err="1" smtClean="0"/>
              <a:t>favourite</a:t>
            </a:r>
            <a:r>
              <a:rPr lang="en-US" sz="2800" dirty="0" smtClean="0"/>
              <a:t> activity (football, reading, art…)</a:t>
            </a:r>
          </a:p>
          <a:p>
            <a:pPr>
              <a:buNone/>
            </a:pPr>
            <a:r>
              <a:rPr lang="en-US" sz="2800" dirty="0" smtClean="0"/>
              <a:t>3. The type of font that reminds you of you </a:t>
            </a:r>
          </a:p>
          <a:p>
            <a:pPr>
              <a:buNone/>
            </a:pPr>
            <a:r>
              <a:rPr lang="en-US" sz="2800" dirty="0" smtClean="0"/>
              <a:t>4. The version of your name you prefer:</a:t>
            </a:r>
          </a:p>
          <a:p>
            <a:pPr lvl="1">
              <a:buNone/>
            </a:pPr>
            <a:r>
              <a:rPr lang="en-US" dirty="0" err="1"/>
              <a:t>i</a:t>
            </a:r>
            <a:r>
              <a:rPr lang="en-US" dirty="0" err="1" smtClean="0"/>
              <a:t>e</a:t>
            </a:r>
            <a:r>
              <a:rPr lang="en-US" dirty="0" smtClean="0"/>
              <a:t>. My name is Patrice </a:t>
            </a:r>
            <a:r>
              <a:rPr lang="en-US" dirty="0" err="1" smtClean="0"/>
              <a:t>Valere</a:t>
            </a:r>
            <a:r>
              <a:rPr lang="en-US" dirty="0" smtClean="0"/>
              <a:t> so I could use:</a:t>
            </a:r>
          </a:p>
          <a:p>
            <a:pPr lvl="1">
              <a:buNone/>
            </a:pPr>
            <a:r>
              <a:rPr lang="en-US" dirty="0" smtClean="0"/>
              <a:t>			Mrs. V, PV, Patti or </a:t>
            </a:r>
            <a:r>
              <a:rPr lang="en-US" dirty="0" err="1" smtClean="0"/>
              <a:t>PatVal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Write down the answers to these questions in your sketchbook and begin designing your logo!  It is due next week so finish for homework!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logo?</a:t>
            </a:r>
            <a:endParaRPr lang="en-US" dirty="0"/>
          </a:p>
        </p:txBody>
      </p:sp>
      <p:pic>
        <p:nvPicPr>
          <p:cNvPr id="4" name="Content Placeholder 3" descr="pepsi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2850" r="-42850"/>
          <a:stretch>
            <a:fillRect/>
          </a:stretch>
        </p:blipFill>
        <p:spPr>
          <a:xfrm>
            <a:off x="457200" y="1063373"/>
            <a:ext cx="3106403" cy="1708402"/>
          </a:xfrm>
        </p:spPr>
      </p:pic>
      <p:pic>
        <p:nvPicPr>
          <p:cNvPr id="6" name="Picture 5" descr="mcdonalds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0213" y="1219387"/>
            <a:ext cx="1649412" cy="1552388"/>
          </a:xfrm>
          <a:prstGeom prst="rect">
            <a:avLst/>
          </a:prstGeom>
        </p:spPr>
      </p:pic>
      <p:pic>
        <p:nvPicPr>
          <p:cNvPr id="7" name="Picture 6" descr="msn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603" y="1197603"/>
            <a:ext cx="2415051" cy="1730186"/>
          </a:xfrm>
          <a:prstGeom prst="rect">
            <a:avLst/>
          </a:prstGeom>
        </p:spPr>
      </p:pic>
      <p:pic>
        <p:nvPicPr>
          <p:cNvPr id="8" name="Picture 7" descr="vw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7391" y="3757078"/>
            <a:ext cx="2189409" cy="2189409"/>
          </a:xfrm>
          <a:prstGeom prst="rect">
            <a:avLst/>
          </a:prstGeom>
        </p:spPr>
      </p:pic>
      <p:pic>
        <p:nvPicPr>
          <p:cNvPr id="9" name="Picture 8" descr="kfc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748" y="3903888"/>
            <a:ext cx="2021322" cy="2042599"/>
          </a:xfrm>
          <a:prstGeom prst="rect">
            <a:avLst/>
          </a:prstGeom>
        </p:spPr>
      </p:pic>
      <p:pic>
        <p:nvPicPr>
          <p:cNvPr id="10" name="Picture 9" descr="nike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7594" y="3903888"/>
            <a:ext cx="1991060" cy="199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logo?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sign or symbol that represents a  company, product, organization etc.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 logo should be:</a:t>
            </a:r>
          </a:p>
          <a:p>
            <a:pPr marL="514350" indent="-514350">
              <a:buAutoNum type="arabicPeriod"/>
            </a:pPr>
            <a:r>
              <a:rPr lang="en-US" dirty="0" smtClean="0"/>
              <a:t>Simple</a:t>
            </a:r>
          </a:p>
          <a:p>
            <a:pPr marL="514350" indent="-514350">
              <a:buAutoNum type="arabicPeriod"/>
            </a:pPr>
            <a:r>
              <a:rPr lang="en-US" dirty="0" smtClean="0"/>
              <a:t>Easy to Recognize and Read</a:t>
            </a:r>
          </a:p>
          <a:p>
            <a:pPr marL="514350" indent="-514350">
              <a:buAutoNum type="arabicPeriod"/>
            </a:pPr>
            <a:r>
              <a:rPr lang="en-US" dirty="0" smtClean="0"/>
              <a:t>Only 2-3 </a:t>
            </a:r>
            <a:r>
              <a:rPr lang="en-US" dirty="0" err="1" smtClean="0"/>
              <a:t>Colours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Relates to product</a:t>
            </a:r>
          </a:p>
          <a:p>
            <a:pPr marL="514350" indent="-51435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 see if these rules were followed in the designing of some logos that are used today…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72421" y="2445306"/>
            <a:ext cx="426967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it simple?</a:t>
            </a:r>
          </a:p>
          <a:p>
            <a:endParaRPr lang="en-US" sz="2400" dirty="0" smtClean="0"/>
          </a:p>
          <a:p>
            <a:r>
              <a:rPr lang="en-US" sz="2400" dirty="0" smtClean="0"/>
              <a:t>Is it recognizable and easy to read?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only use 2-3 </a:t>
            </a:r>
            <a:r>
              <a:rPr lang="en-US" sz="2400" dirty="0" err="1" smtClean="0"/>
              <a:t>colours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relate to the product?</a:t>
            </a:r>
          </a:p>
          <a:p>
            <a:endParaRPr lang="en-US" dirty="0"/>
          </a:p>
        </p:txBody>
      </p:sp>
      <p:pic>
        <p:nvPicPr>
          <p:cNvPr id="7" name="Content Placeholder 6" descr="mcdonalds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7928" r="-27928"/>
          <a:stretch>
            <a:fillRect/>
          </a:stretch>
        </p:blipFill>
        <p:spPr>
          <a:xfrm>
            <a:off x="457200" y="2188616"/>
            <a:ext cx="3660234" cy="20129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about this one?</a:t>
            </a:r>
            <a:endParaRPr lang="en-US" dirty="0"/>
          </a:p>
        </p:txBody>
      </p:sp>
      <p:pic>
        <p:nvPicPr>
          <p:cNvPr id="7" name="Content Placeholder 6" descr="pepsi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2850" r="-42850"/>
          <a:stretch>
            <a:fillRect/>
          </a:stretch>
        </p:blipFill>
        <p:spPr>
          <a:xfrm>
            <a:off x="457200" y="1985302"/>
            <a:ext cx="3957726" cy="2176597"/>
          </a:xfrm>
        </p:spPr>
      </p:pic>
      <p:sp>
        <p:nvSpPr>
          <p:cNvPr id="8" name="Rectangle 7"/>
          <p:cNvSpPr/>
          <p:nvPr/>
        </p:nvSpPr>
        <p:spPr>
          <a:xfrm>
            <a:off x="4114800" y="241333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Is it simple?</a:t>
            </a:r>
          </a:p>
          <a:p>
            <a:endParaRPr lang="en-US" sz="2400" dirty="0" smtClean="0"/>
          </a:p>
          <a:p>
            <a:r>
              <a:rPr lang="en-US" sz="2400" dirty="0" smtClean="0"/>
              <a:t>Is it recognizable and easy to read?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only use 2-3 </a:t>
            </a:r>
            <a:r>
              <a:rPr lang="en-US" sz="2400" dirty="0" err="1" smtClean="0"/>
              <a:t>colours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relate to the product?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this one?</a:t>
            </a:r>
            <a:endParaRPr lang="en-US" dirty="0"/>
          </a:p>
        </p:txBody>
      </p:sp>
      <p:pic>
        <p:nvPicPr>
          <p:cNvPr id="5" name="Content Placeholder 4" descr="nike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0915" r="-40915"/>
          <a:stretch>
            <a:fillRect/>
          </a:stretch>
        </p:blipFill>
        <p:spPr>
          <a:xfrm>
            <a:off x="0" y="1295553"/>
            <a:ext cx="4457494" cy="2451450"/>
          </a:xfrm>
        </p:spPr>
      </p:pic>
      <p:sp>
        <p:nvSpPr>
          <p:cNvPr id="4" name="TextBox 3"/>
          <p:cNvSpPr txBox="1"/>
          <p:nvPr/>
        </p:nvSpPr>
        <p:spPr>
          <a:xfrm>
            <a:off x="4512887" y="2269675"/>
            <a:ext cx="417391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it simple?</a:t>
            </a:r>
          </a:p>
          <a:p>
            <a:endParaRPr lang="en-US" sz="2400" dirty="0" smtClean="0"/>
          </a:p>
          <a:p>
            <a:r>
              <a:rPr lang="en-US" sz="2400" dirty="0" smtClean="0"/>
              <a:t>Is it recognizable and easy to read?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only use 1-3 </a:t>
            </a:r>
            <a:r>
              <a:rPr lang="en-US" sz="2400" dirty="0" err="1" smtClean="0"/>
              <a:t>colours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Does it relate to the product?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this one?</a:t>
            </a:r>
            <a:endParaRPr lang="en-US" dirty="0"/>
          </a:p>
        </p:txBody>
      </p:sp>
      <p:pic>
        <p:nvPicPr>
          <p:cNvPr id="4" name="Content Placeholder 3" descr="image-262.jpg"/>
          <p:cNvPicPr>
            <a:picLocks noGrp="1" noChangeAspect="1"/>
          </p:cNvPicPr>
          <p:nvPr>
            <p:ph idx="1"/>
          </p:nvPr>
        </p:nvPicPr>
        <p:blipFill>
          <a:blip r:embed="rId2"/>
          <a:srcRect t="-7203" b="-7203"/>
          <a:stretch>
            <a:fillRect/>
          </a:stretch>
        </p:blipFill>
        <p:spPr>
          <a:xfrm>
            <a:off x="457200" y="1417638"/>
            <a:ext cx="4997932" cy="2748670"/>
          </a:xfrm>
        </p:spPr>
      </p:pic>
      <p:sp>
        <p:nvSpPr>
          <p:cNvPr id="5" name="Rectangle 4"/>
          <p:cNvSpPr/>
          <p:nvPr/>
        </p:nvSpPr>
        <p:spPr>
          <a:xfrm>
            <a:off x="5455131" y="1864376"/>
            <a:ext cx="34566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Is it simple?</a:t>
            </a:r>
          </a:p>
          <a:p>
            <a:endParaRPr lang="en-US" dirty="0" smtClean="0"/>
          </a:p>
          <a:p>
            <a:r>
              <a:rPr lang="en-US" dirty="0" smtClean="0"/>
              <a:t>Is it recognizable and easy to read?</a:t>
            </a:r>
          </a:p>
          <a:p>
            <a:endParaRPr lang="en-US" dirty="0" smtClean="0"/>
          </a:p>
          <a:p>
            <a:r>
              <a:rPr lang="en-US" dirty="0" smtClean="0"/>
              <a:t>Does it only use 2-3 </a:t>
            </a:r>
            <a:r>
              <a:rPr lang="en-US" dirty="0" err="1" smtClean="0"/>
              <a:t>colours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Does it relate to the product?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finally, how about this logo?</a:t>
            </a:r>
            <a:endParaRPr lang="en-US" dirty="0"/>
          </a:p>
        </p:txBody>
      </p:sp>
      <p:pic>
        <p:nvPicPr>
          <p:cNvPr id="4" name="Content Placeholder 3" descr="image-253.jpg"/>
          <p:cNvPicPr>
            <a:picLocks noGrp="1" noChangeAspect="1"/>
          </p:cNvPicPr>
          <p:nvPr>
            <p:ph idx="1"/>
          </p:nvPr>
        </p:nvPicPr>
        <p:blipFill>
          <a:blip r:embed="rId2"/>
          <a:srcRect t="-23524" b="-23524"/>
          <a:stretch>
            <a:fillRect/>
          </a:stretch>
        </p:blipFill>
        <p:spPr>
          <a:xfrm>
            <a:off x="457200" y="1600201"/>
            <a:ext cx="5541967" cy="3047868"/>
          </a:xfrm>
        </p:spPr>
      </p:pic>
      <p:sp>
        <p:nvSpPr>
          <p:cNvPr id="5" name="Rectangle 4"/>
          <p:cNvSpPr/>
          <p:nvPr/>
        </p:nvSpPr>
        <p:spPr>
          <a:xfrm>
            <a:off x="6255888" y="1600202"/>
            <a:ext cx="28881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Is it simple?</a:t>
            </a:r>
          </a:p>
          <a:p>
            <a:endParaRPr lang="en-US" dirty="0" smtClean="0"/>
          </a:p>
          <a:p>
            <a:r>
              <a:rPr lang="en-US" dirty="0" smtClean="0"/>
              <a:t>Is it recognizable and easy to read?</a:t>
            </a:r>
          </a:p>
          <a:p>
            <a:endParaRPr lang="en-US" dirty="0" smtClean="0"/>
          </a:p>
          <a:p>
            <a:r>
              <a:rPr lang="en-US" dirty="0" smtClean="0"/>
              <a:t>Does it only use 2-3 </a:t>
            </a:r>
            <a:r>
              <a:rPr lang="en-US" dirty="0" err="1" smtClean="0"/>
              <a:t>colours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Does it relate to the product?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tip…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Choose a really simple font (the way you write your letters)</a:t>
            </a:r>
          </a:p>
          <a:p>
            <a:r>
              <a:rPr lang="en-US" dirty="0" smtClean="0"/>
              <a:t>Simple bubble, block and stick letters are best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>
                <a:latin typeface="Brush Script Std Medium"/>
              </a:rPr>
              <a:t>Discovery College</a:t>
            </a:r>
            <a:r>
              <a:rPr lang="en-US" dirty="0" smtClean="0"/>
              <a:t>				Discovery College</a:t>
            </a:r>
          </a:p>
          <a:p>
            <a:pPr>
              <a:buNone/>
            </a:pPr>
            <a:r>
              <a:rPr lang="en-US" dirty="0" smtClean="0">
                <a:latin typeface="Party LET"/>
              </a:rPr>
              <a:t>Discovery College</a:t>
            </a:r>
            <a:r>
              <a:rPr lang="en-US" dirty="0" smtClean="0"/>
              <a:t>						</a:t>
            </a:r>
            <a:r>
              <a:rPr lang="en-US" sz="2800" dirty="0" smtClean="0">
                <a:latin typeface="Arial Rounded MT Bold"/>
              </a:rPr>
              <a:t>Discovery College</a:t>
            </a:r>
          </a:p>
          <a:p>
            <a:pPr>
              <a:buNone/>
            </a:pPr>
            <a:r>
              <a:rPr lang="en-US" dirty="0" smtClean="0">
                <a:latin typeface="Edwardian Script ITC"/>
              </a:rPr>
              <a:t>Discovery College</a:t>
            </a:r>
            <a:r>
              <a:rPr lang="en-US" dirty="0" smtClean="0"/>
              <a:t>						</a:t>
            </a:r>
            <a:r>
              <a:rPr lang="en-US" sz="2400" dirty="0" smtClean="0">
                <a:latin typeface="Gill Sans Ultra Bold"/>
              </a:rPr>
              <a:t>Discovery College</a:t>
            </a:r>
            <a:endParaRPr lang="en-US" sz="2400" dirty="0">
              <a:latin typeface="Gill Sans Ultra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339</Words>
  <Application>Microsoft Macintosh PowerPoint</Application>
  <PresentationFormat>On-screen Show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Logo Design</vt:lpstr>
      <vt:lpstr>What is a logo?</vt:lpstr>
      <vt:lpstr>What is a logo?</vt:lpstr>
      <vt:lpstr>Let’s see if these rules were followed in the designing of some logos that are used today…</vt:lpstr>
      <vt:lpstr>How about this one?</vt:lpstr>
      <vt:lpstr>And this one?</vt:lpstr>
      <vt:lpstr>What about this one?</vt:lpstr>
      <vt:lpstr>And finally, how about this logo?</vt:lpstr>
      <vt:lpstr>Final tip…</vt:lpstr>
      <vt:lpstr>Your Logo Project</vt:lpstr>
      <vt:lpstr>PowerPoint Presentation</vt:lpstr>
    </vt:vector>
  </TitlesOfParts>
  <Company>Discovery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Logo Design</dc:title>
  <dc:creator>Patrice VALERE</dc:creator>
  <cp:lastModifiedBy>rbaker</cp:lastModifiedBy>
  <cp:revision>3</cp:revision>
  <dcterms:created xsi:type="dcterms:W3CDTF">2010-02-03T10:49:52Z</dcterms:created>
  <dcterms:modified xsi:type="dcterms:W3CDTF">2016-08-30T02:20:56Z</dcterms:modified>
</cp:coreProperties>
</file>